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3"/>
  </p:sldMasterIdLst>
  <p:sldIdLst>
    <p:sldId id="256" r:id="rId4"/>
    <p:sldId id="262" r:id="rId5"/>
    <p:sldId id="257" r:id="rId6"/>
    <p:sldId id="261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A92D4A-7A89-414F-9C22-D5A0BE35FDB4}" v="2" dt="2022-09-28T13:32:20.323"/>
    <p1510:client id="{E81E2379-B45B-45D7-98BB-1F8998F28DE8}" v="17" dt="2022-09-29T13:09:20.9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41" autoAdjust="0"/>
  </p:normalViewPr>
  <p:slideViewPr>
    <p:cSldViewPr snapToGrid="0">
      <p:cViewPr varScale="1">
        <p:scale>
          <a:sx n="73" d="100"/>
          <a:sy n="73" d="100"/>
        </p:scale>
        <p:origin x="816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the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6D97-D5E5-419B-A20F-6F97E602F7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E51A-37C7-4CA1-9D07-8AE38F56FF5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79B784A-D0F2-7EA0-EC69-5F2C9022F6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04" y="5388650"/>
            <a:ext cx="1836870" cy="125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41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6D97-D5E5-419B-A20F-6F97E602F7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E51A-37C7-4CA1-9D07-8AE38F56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43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6D97-D5E5-419B-A20F-6F97E602F7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E51A-37C7-4CA1-9D07-8AE38F56FF5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8138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6D97-D5E5-419B-A20F-6F97E602F7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E51A-37C7-4CA1-9D07-8AE38F56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09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6D97-D5E5-419B-A20F-6F97E602F7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E51A-37C7-4CA1-9D07-8AE38F56FF5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9341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6D97-D5E5-419B-A20F-6F97E602F7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E51A-37C7-4CA1-9D07-8AE38F56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79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6D97-D5E5-419B-A20F-6F97E602F7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E51A-37C7-4CA1-9D07-8AE38F56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87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6D97-D5E5-419B-A20F-6F97E602F7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E51A-37C7-4CA1-9D07-8AE38F56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82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6D97-D5E5-419B-A20F-6F97E602F7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E51A-37C7-4CA1-9D07-8AE38F56FF5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1F53F548-7A8E-0632-23CB-DCD23F5346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346" y="5114977"/>
            <a:ext cx="1920406" cy="122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4313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6D97-D5E5-419B-A20F-6F97E602F7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E51A-37C7-4CA1-9D07-8AE38F56FF5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0EC2B87D-B13C-CD74-6EE1-EA222808E5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0" y="5185835"/>
            <a:ext cx="1803400" cy="1098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3370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59AB8-9277-CE44-08C5-FB1DC914E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E6677B-2D57-F870-2C7A-960A82913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6D97-D5E5-419B-A20F-6F97E602F7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32DB5B-99CA-F133-665C-119E8A724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381917-BBBE-1A88-28ED-2E7939A20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E51A-37C7-4CA1-9D07-8AE38F56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5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6D97-D5E5-419B-A20F-6F97E602F7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E51A-37C7-4CA1-9D07-8AE38F56FF5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7876EAE-E9F4-D68D-F21C-11E7C342FA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5516666"/>
            <a:ext cx="1836870" cy="125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525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7727C-046D-AED2-1EB7-3D4127083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DC9C7A-C172-73A3-3032-E4F495940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6D97-D5E5-419B-A20F-6F97E602F7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019D02-FC82-7D1E-DE08-7DB8D2610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DFE20A-3159-3ED7-E23E-87381E15F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E51A-37C7-4CA1-9D07-8AE38F56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287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74D0F-4B90-B44C-20F3-E3648C141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DB9327-7E1C-E597-BA82-AAF854353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6D97-D5E5-419B-A20F-6F97E602F7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5FB400-CECD-9044-C27D-37E9CC2A8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C6BE8A-A9DC-2455-4EE0-63DA2AAD1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E51A-37C7-4CA1-9D07-8AE38F56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81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6D97-D5E5-419B-A20F-6F97E602F7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E51A-37C7-4CA1-9D07-8AE38F56FF5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7C205451-64A4-1FDA-D0D7-59C280F052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20" y="5411984"/>
            <a:ext cx="1836870" cy="125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68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>
            <a:lvl1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tx1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6D97-D5E5-419B-A20F-6F97E602F7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E51A-37C7-4CA1-9D07-8AE38F56FF5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588E557C-3903-5A1B-0E37-AAC8C24A79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40" y="5480090"/>
            <a:ext cx="1836870" cy="125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201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6D97-D5E5-419B-A20F-6F97E602F7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E51A-37C7-4CA1-9D07-8AE38F56FF5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0D706CE4-8106-D740-F829-2080D51CDA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96" y="5411984"/>
            <a:ext cx="1836870" cy="125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33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6D97-D5E5-419B-A20F-6F97E602F7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E51A-37C7-4CA1-9D07-8AE38F56FF5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CA4437CC-98AC-E194-FC5C-9981A7BFB4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08" y="5411984"/>
            <a:ext cx="1836870" cy="125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78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6D97-D5E5-419B-A20F-6F97E602F7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E51A-37C7-4CA1-9D07-8AE38F56FF50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4E210C70-8484-DD09-BEA9-519DE09866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5342930"/>
            <a:ext cx="1836870" cy="125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704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6D97-D5E5-419B-A20F-6F97E602F7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E51A-37C7-4CA1-9D07-8AE38F56FF5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A275F17B-8656-F296-12D1-2CF2A9BBB2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5411983"/>
            <a:ext cx="1836870" cy="125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233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6D97-D5E5-419B-A20F-6F97E602F7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5E51A-37C7-4CA1-9D07-8AE38F56FF5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ABF25C1B-5530-0184-9993-5410E65325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5411984"/>
            <a:ext cx="1836870" cy="125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993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46D97-D5E5-419B-A20F-6F97E602F73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F5E51A-37C7-4CA1-9D07-8AE38F56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  <p:sldLayoutId id="2147483746" r:id="rId17"/>
    <p:sldLayoutId id="2147483747" r:id="rId18"/>
    <p:sldLayoutId id="2147483713" r:id="rId19"/>
    <p:sldLayoutId id="2147483715" r:id="rId20"/>
    <p:sldLayoutId id="2147483714" r:id="rId2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BC96A-92CF-00BD-8808-696CD2A926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 153</a:t>
            </a:r>
            <a:r>
              <a:rPr lang="en-US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Congress of Correction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98EFCE-9E00-EC8E-019F-509C8C894D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138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7211F-B0B9-40EC-9E67-64F692B0A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487" y="286603"/>
            <a:ext cx="8756168" cy="1450757"/>
          </a:xfrm>
        </p:spPr>
        <p:txBody>
          <a:bodyPr anchor="ctr">
            <a:no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Continuing Education Activity Disclosure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3AD0BE-0260-4B53-B84C-F511E3BC2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673" y="2554664"/>
            <a:ext cx="8848435" cy="3314430"/>
          </a:xfrm>
        </p:spPr>
        <p:txBody>
          <a:bodyPr>
            <a:normAutofit/>
          </a:bodyPr>
          <a:lstStyle/>
          <a:p>
            <a:pPr algn="ctr"/>
            <a:r>
              <a:rPr lang="en-US" sz="3600" i="1" dirty="0">
                <a:solidFill>
                  <a:srgbClr val="002060"/>
                </a:solidFill>
              </a:rPr>
              <a:t>None of the planners, moderators, or presenters of this continuing education activity have any financial relationships to disclose relating to the content of this activity</a:t>
            </a:r>
          </a:p>
        </p:txBody>
      </p:sp>
    </p:spTree>
    <p:extLst>
      <p:ext uri="{BB962C8B-B14F-4D97-AF65-F5344CB8AC3E}">
        <p14:creationId xmlns:p14="http://schemas.microsoft.com/office/powerpoint/2010/main" val="402388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61A36-D3BD-B100-67CE-70B7C034A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37AB6-D6FB-2113-DFAA-AA3FF7F07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763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FE1B9-4EC2-48D2-AB9D-9F0D551C0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88F6A-C719-4DAC-B5C0-336B9E4C8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497" y="1744953"/>
            <a:ext cx="8596668" cy="3880773"/>
          </a:xfrm>
        </p:spPr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7948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28">
      <a:dk1>
        <a:srgbClr val="1D2457"/>
      </a:dk1>
      <a:lt1>
        <a:sysClr val="window" lastClr="FFFFFF"/>
      </a:lt1>
      <a:dk2>
        <a:srgbClr val="1F497D"/>
      </a:dk2>
      <a:lt2>
        <a:srgbClr val="EEECE1"/>
      </a:lt2>
      <a:accent1>
        <a:srgbClr val="FFC000"/>
      </a:accent1>
      <a:accent2>
        <a:srgbClr val="0000F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64F7FB44B9724BAC3269FA1FD6348D" ma:contentTypeVersion="12" ma:contentTypeDescription="Create a new document." ma:contentTypeScope="" ma:versionID="ff0b6ed4003fc0e46a0d876e4b20bc48">
  <xsd:schema xmlns:xsd="http://www.w3.org/2001/XMLSchema" xmlns:xs="http://www.w3.org/2001/XMLSchema" xmlns:p="http://schemas.microsoft.com/office/2006/metadata/properties" xmlns:ns2="33dacd4a-2175-4db3-8299-b1dea70b831b" xmlns:ns3="9086f4f9-8b4b-4450-be66-f8e1a7113794" targetNamespace="http://schemas.microsoft.com/office/2006/metadata/properties" ma:root="true" ma:fieldsID="8e15fc1384d5f29d561b17c203d2d4f5" ns2:_="" ns3:_="">
    <xsd:import namespace="33dacd4a-2175-4db3-8299-b1dea70b831b"/>
    <xsd:import namespace="9086f4f9-8b4b-4450-be66-f8e1a71137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dacd4a-2175-4db3-8299-b1dea70b83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3661d5cb-83fe-48cb-85b7-6051b42442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86f4f9-8b4b-4450-be66-f8e1a711379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672204b-041b-4865-b5d8-8ac4b103cdfb}" ma:internalName="TaxCatchAll" ma:showField="CatchAllData" ma:web="9086f4f9-8b4b-4450-be66-f8e1a71137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FD9D06-ED00-4AF3-BD41-96929314C6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BEC09B-592A-4C8A-BD8A-B9E5D5BC9E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dacd4a-2175-4db3-8299-b1dea70b831b"/>
    <ds:schemaRef ds:uri="9086f4f9-8b4b-4450-be66-f8e1a71137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37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ACA 153rd Congress of Correction</vt:lpstr>
      <vt:lpstr>Continuing Education Activity Disclosure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 Winter Conference</dc:title>
  <dc:creator>Dehavilland Whitaker</dc:creator>
  <cp:lastModifiedBy>William Marquez</cp:lastModifiedBy>
  <cp:revision>10</cp:revision>
  <cp:lastPrinted>2022-10-21T19:53:14Z</cp:lastPrinted>
  <dcterms:created xsi:type="dcterms:W3CDTF">2022-09-26T17:32:10Z</dcterms:created>
  <dcterms:modified xsi:type="dcterms:W3CDTF">2023-04-27T19:53:38Z</dcterms:modified>
</cp:coreProperties>
</file>